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7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0" d="100"/>
          <a:sy n="100" d="100"/>
        </p:scale>
        <p:origin x="-1072" y="-68"/>
      </p:cViewPr>
      <p:guideLst>
        <p:guide orient="horz" pos="215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presProps" Target="presProps.xml"  /><Relationship Id="rId23" Type="http://schemas.openxmlformats.org/officeDocument/2006/relationships/viewProps" Target="viewProps.xml"  /><Relationship Id="rId24" Type="http://schemas.openxmlformats.org/officeDocument/2006/relationships/theme" Target="theme/theme1.xml"  /><Relationship Id="rId25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5771C21-3757-4199-83DE-22960358A2A5}" type="datetime1">
              <a:rPr lang="ko-KR" altLang="en-US"/>
              <a:pPr lvl="0">
                <a:defRPr/>
              </a:pPr>
              <a:t>2019-06-11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4A4E647-5A0F-41E6-A0EF-B58D8C1C6CD4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2017-11-24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7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.png"  /><Relationship Id="rId4" Type="http://schemas.openxmlformats.org/officeDocument/2006/relationships/image" Target="../media/image9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0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1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.png"  /><Relationship Id="rId4" Type="http://schemas.openxmlformats.org/officeDocument/2006/relationships/image" Target="../media/image12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3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.png"  /><Relationship Id="rId4" Type="http://schemas.openxmlformats.org/officeDocument/2006/relationships/image" Target="../media/image14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6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5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7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6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8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7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9.xml"  /><Relationship Id="rId2" Type="http://schemas.openxmlformats.org/officeDocument/2006/relationships/slideLayout" Target="../slideLayouts/slideLayout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7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Relationship Id="rId5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.png"  /><Relationship Id="rId4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6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756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400" b="1" spc="-150">
                <a:solidFill>
                  <a:schemeClr val="bg1"/>
                </a:solidFill>
              </a:rPr>
              <a:t> 웹페이지 만들기</a:t>
            </a:r>
            <a:endParaRPr lang="ko-KR" altLang="en-US" sz="4400" b="1" spc="-15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5896" y="4170566"/>
            <a:ext cx="20162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600" b="1">
                <a:solidFill>
                  <a:schemeClr val="bg1"/>
                </a:solidFill>
              </a:rPr>
              <a:t>박혜원</a:t>
            </a:r>
            <a:endParaRPr lang="ko-KR" altLang="en-US" sz="1600" b="1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29297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400" b="1">
                <a:solidFill>
                  <a:schemeClr val="tx2">
                    <a:lumMod val="50000"/>
                  </a:schemeClr>
                </a:solidFill>
              </a:rPr>
              <a:t>인터랙티브기말프로젝트</a:t>
            </a:r>
            <a:endParaRPr lang="ko-KR" altLang="en-US" sz="1400" b="1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03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 앨범소개화면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55576" y="1245440"/>
            <a:ext cx="7632848" cy="1319464"/>
          </a:xfrm>
          <a:prstGeom prst="rect">
            <a:avLst/>
          </a:prstGeom>
        </p:spPr>
      </p:pic>
      <p:pic>
        <p:nvPicPr>
          <p:cNvPr id="3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627784" y="2564904"/>
            <a:ext cx="3585896" cy="3846127"/>
          </a:xfrm>
          <a:prstGeom prst="rect">
            <a:avLst/>
          </a:prstGeom>
        </p:spPr>
      </p:pic>
      <p:sp>
        <p:nvSpPr>
          <p:cNvPr id="40" name=""/>
          <p:cNvSpPr txBox="1"/>
          <p:nvPr/>
        </p:nvSpPr>
        <p:spPr>
          <a:xfrm>
            <a:off x="6084168" y="1412776"/>
            <a:ext cx="1224136" cy="36649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&lt;img&gt;</a:t>
            </a:r>
            <a:endParaRPr lang="en-US" altLang="ko-KR"/>
          </a:p>
        </p:txBody>
      </p:sp>
      <p:sp>
        <p:nvSpPr>
          <p:cNvPr id="41" name=""/>
          <p:cNvSpPr txBox="1"/>
          <p:nvPr/>
        </p:nvSpPr>
        <p:spPr>
          <a:xfrm>
            <a:off x="755576" y="1772816"/>
            <a:ext cx="1656183" cy="35887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&lt;ul&gt;&lt;li&gt;&lt;a&gt;</a:t>
            </a:r>
            <a:endParaRPr lang="en-US" altLang="ko-KR"/>
          </a:p>
        </p:txBody>
      </p:sp>
      <p:sp>
        <p:nvSpPr>
          <p:cNvPr id="42" name=""/>
          <p:cNvSpPr txBox="1"/>
          <p:nvPr/>
        </p:nvSpPr>
        <p:spPr>
          <a:xfrm>
            <a:off x="5220072" y="2564904"/>
            <a:ext cx="1080120" cy="36689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&lt;h2&gt;</a:t>
            </a:r>
            <a:endParaRPr lang="en-US" altLang="ko-KR"/>
          </a:p>
        </p:txBody>
      </p:sp>
      <p:sp>
        <p:nvSpPr>
          <p:cNvPr id="43" name=""/>
          <p:cNvSpPr txBox="1"/>
          <p:nvPr/>
        </p:nvSpPr>
        <p:spPr>
          <a:xfrm>
            <a:off x="1691680" y="5445963"/>
            <a:ext cx="936104" cy="36238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&lt;img&gt;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03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에드시런앨범소개화면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39552" y="1196752"/>
            <a:ext cx="8280919" cy="5040560"/>
          </a:xfrm>
          <a:prstGeom prst="rect">
            <a:avLst/>
          </a:prstGeom>
        </p:spPr>
      </p:pic>
      <p:sp>
        <p:nvSpPr>
          <p:cNvPr id="39" name=""/>
          <p:cNvSpPr txBox="1"/>
          <p:nvPr/>
        </p:nvSpPr>
        <p:spPr>
          <a:xfrm>
            <a:off x="5004048" y="1262326"/>
            <a:ext cx="1296144" cy="36647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&lt;h4&gt;</a:t>
            </a:r>
            <a:endParaRPr lang="en-US" altLang="ko-KR"/>
          </a:p>
        </p:txBody>
      </p:sp>
      <p:sp>
        <p:nvSpPr>
          <p:cNvPr id="40" name=""/>
          <p:cNvSpPr txBox="1"/>
          <p:nvPr/>
        </p:nvSpPr>
        <p:spPr>
          <a:xfrm>
            <a:off x="5220072" y="2348880"/>
            <a:ext cx="792088" cy="36384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&lt;a&gt;</a:t>
            </a:r>
            <a:endParaRPr lang="en-US" altLang="ko-KR"/>
          </a:p>
        </p:txBody>
      </p:sp>
      <p:sp>
        <p:nvSpPr>
          <p:cNvPr id="41" name=""/>
          <p:cNvSpPr txBox="1"/>
          <p:nvPr/>
        </p:nvSpPr>
        <p:spPr>
          <a:xfrm>
            <a:off x="4572000" y="6165304"/>
            <a:ext cx="2880320" cy="36694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&lt;ul&gt; &lt;li&gt; &lt;img&gt; &lt;a&gt;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03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에드시런노래가사화면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410598" y="1052736"/>
            <a:ext cx="4322802" cy="5528869"/>
          </a:xfrm>
          <a:prstGeom prst="rect">
            <a:avLst/>
          </a:prstGeom>
        </p:spPr>
      </p:pic>
      <p:sp>
        <p:nvSpPr>
          <p:cNvPr id="39" name=""/>
          <p:cNvSpPr txBox="1"/>
          <p:nvPr/>
        </p:nvSpPr>
        <p:spPr>
          <a:xfrm>
            <a:off x="5580112" y="1048192"/>
            <a:ext cx="1296144" cy="36458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&lt;h2&gt;</a:t>
            </a:r>
            <a:endParaRPr lang="en-US" altLang="ko-KR"/>
          </a:p>
        </p:txBody>
      </p:sp>
      <p:sp>
        <p:nvSpPr>
          <p:cNvPr id="40" name=""/>
          <p:cNvSpPr txBox="1"/>
          <p:nvPr/>
        </p:nvSpPr>
        <p:spPr>
          <a:xfrm>
            <a:off x="5220072" y="1556792"/>
            <a:ext cx="1008112" cy="36535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&lt;a&gt;</a:t>
            </a:r>
            <a:endParaRPr lang="en-US" altLang="ko-KR"/>
          </a:p>
        </p:txBody>
      </p:sp>
      <p:sp>
        <p:nvSpPr>
          <p:cNvPr id="41" name=""/>
          <p:cNvSpPr txBox="1"/>
          <p:nvPr/>
        </p:nvSpPr>
        <p:spPr>
          <a:xfrm>
            <a:off x="5868144" y="2060848"/>
            <a:ext cx="1008112" cy="36612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&lt;h2&gt;</a:t>
            </a:r>
            <a:endParaRPr lang="en-US" altLang="ko-KR"/>
          </a:p>
        </p:txBody>
      </p:sp>
      <p:sp>
        <p:nvSpPr>
          <p:cNvPr id="42" name=""/>
          <p:cNvSpPr txBox="1"/>
          <p:nvPr/>
        </p:nvSpPr>
        <p:spPr>
          <a:xfrm>
            <a:off x="5940152" y="5301208"/>
            <a:ext cx="1008112" cy="3661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&lt;h2&gt;</a:t>
            </a:r>
            <a:endParaRPr lang="en-US" altLang="ko-KR"/>
          </a:p>
        </p:txBody>
      </p:sp>
      <p:sp>
        <p:nvSpPr>
          <p:cNvPr id="43" name=""/>
          <p:cNvSpPr txBox="1"/>
          <p:nvPr/>
        </p:nvSpPr>
        <p:spPr>
          <a:xfrm>
            <a:off x="6300192" y="3065904"/>
            <a:ext cx="648072" cy="363096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&lt;p&gt;</a:t>
            </a:r>
            <a:endParaRPr lang="en-US" altLang="ko-KR"/>
          </a:p>
        </p:txBody>
      </p:sp>
      <p:sp>
        <p:nvSpPr>
          <p:cNvPr id="44" name=""/>
          <p:cNvSpPr txBox="1"/>
          <p:nvPr/>
        </p:nvSpPr>
        <p:spPr>
          <a:xfrm>
            <a:off x="6084168" y="6090240"/>
            <a:ext cx="648072" cy="36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&lt;p&gt;</a:t>
            </a:r>
            <a:endParaRPr lang="en-US" altLang="ko-KR"/>
          </a:p>
        </p:txBody>
      </p:sp>
      <p:sp>
        <p:nvSpPr>
          <p:cNvPr id="45" name=""/>
          <p:cNvSpPr txBox="1"/>
          <p:nvPr/>
        </p:nvSpPr>
        <p:spPr>
          <a:xfrm>
            <a:off x="539552" y="1268760"/>
            <a:ext cx="2016224" cy="91056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클릭</a:t>
            </a:r>
            <a:r>
              <a:rPr lang="en-US" altLang="ko-KR"/>
              <a:t>!</a:t>
            </a:r>
            <a:r>
              <a:rPr lang="ko-KR" altLang="en-US"/>
              <a:t> 을 누르면</a:t>
            </a:r>
            <a:endParaRPr lang="ko-KR" altLang="en-US"/>
          </a:p>
          <a:p>
            <a:pPr>
              <a:defRPr/>
            </a:pPr>
            <a:r>
              <a:rPr lang="ko-KR" altLang="en-US"/>
              <a:t>다음 화면으로</a:t>
            </a:r>
            <a:endParaRPr lang="ko-KR" altLang="en-US"/>
          </a:p>
          <a:p>
            <a:pPr>
              <a:defRPr/>
            </a:pPr>
            <a:r>
              <a:rPr lang="ko-KR" altLang="en-US"/>
              <a:t>연결됩니다</a:t>
            </a:r>
            <a:r>
              <a:rPr lang="en-US" altLang="ko-KR"/>
              <a:t>.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에드시전사진모음화면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04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07904" y="5013176"/>
            <a:ext cx="187220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100">
                <a:solidFill>
                  <a:schemeClr val="bg1"/>
                </a:solidFill>
              </a:rPr>
              <a:t>우클릭 그림바꾸기로 </a:t>
            </a:r>
            <a:endParaRPr lang="ko-KR" altLang="en-US" sz="1100">
              <a:solidFill>
                <a:schemeClr val="bg1"/>
              </a:solidFill>
            </a:endParaRPr>
          </a:p>
          <a:p>
            <a:pPr algn="ctr">
              <a:defRPr/>
            </a:pPr>
            <a:r>
              <a:rPr lang="ko-KR" altLang="en-US" sz="1100">
                <a:solidFill>
                  <a:schemeClr val="bg1"/>
                </a:solidFill>
              </a:rPr>
              <a:t>그림바꿔주세요 </a:t>
            </a:r>
            <a:endParaRPr lang="ko-KR" altLang="en-US" sz="110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228184" y="5013176"/>
            <a:ext cx="187220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100">
                <a:solidFill>
                  <a:schemeClr val="bg1"/>
                </a:solidFill>
              </a:rPr>
              <a:t>우클릭 그림바꾸기로 </a:t>
            </a:r>
            <a:endParaRPr lang="ko-KR" altLang="en-US" sz="1100">
              <a:solidFill>
                <a:schemeClr val="bg1"/>
              </a:solidFill>
            </a:endParaRPr>
          </a:p>
          <a:p>
            <a:pPr algn="ctr">
              <a:defRPr/>
            </a:pPr>
            <a:r>
              <a:rPr lang="ko-KR" altLang="en-US" sz="1100">
                <a:solidFill>
                  <a:schemeClr val="bg1"/>
                </a:solidFill>
              </a:rPr>
              <a:t>그림바꿔주세요 </a:t>
            </a:r>
            <a:endParaRPr lang="ko-KR" altLang="en-US" sz="1100">
              <a:solidFill>
                <a:schemeClr val="bg1"/>
              </a:solidFill>
            </a:endParaRPr>
          </a:p>
        </p:txBody>
      </p:sp>
      <p:pic>
        <p:nvPicPr>
          <p:cNvPr id="2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55576" y="1245440"/>
            <a:ext cx="7632848" cy="1319464"/>
          </a:xfrm>
          <a:prstGeom prst="rect">
            <a:avLst/>
          </a:prstGeom>
        </p:spPr>
      </p:pic>
      <p:pic>
        <p:nvPicPr>
          <p:cNvPr id="2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45840" y="2564904"/>
            <a:ext cx="7452320" cy="3563018"/>
          </a:xfrm>
          <a:prstGeom prst="rect">
            <a:avLst/>
          </a:prstGeom>
        </p:spPr>
      </p:pic>
      <p:sp>
        <p:nvSpPr>
          <p:cNvPr id="26" name=""/>
          <p:cNvSpPr txBox="1"/>
          <p:nvPr/>
        </p:nvSpPr>
        <p:spPr>
          <a:xfrm>
            <a:off x="6084168" y="1412776"/>
            <a:ext cx="1224136" cy="366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&lt;img&gt;</a:t>
            </a:r>
            <a:endParaRPr lang="en-US" altLang="ko-KR"/>
          </a:p>
        </p:txBody>
      </p:sp>
      <p:sp>
        <p:nvSpPr>
          <p:cNvPr id="27" name=""/>
          <p:cNvSpPr txBox="1"/>
          <p:nvPr/>
        </p:nvSpPr>
        <p:spPr>
          <a:xfrm>
            <a:off x="755575" y="1772816"/>
            <a:ext cx="1656184" cy="358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&lt;ul&gt;&lt;li&gt;&lt;a&gt;</a:t>
            </a:r>
            <a:endParaRPr lang="en-US" altLang="ko-KR"/>
          </a:p>
        </p:txBody>
      </p:sp>
      <p:sp>
        <p:nvSpPr>
          <p:cNvPr id="28" name=""/>
          <p:cNvSpPr txBox="1"/>
          <p:nvPr/>
        </p:nvSpPr>
        <p:spPr>
          <a:xfrm>
            <a:off x="5292080" y="2418229"/>
            <a:ext cx="1584176" cy="361166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&lt;h2&gt;&lt;p&gt;</a:t>
            </a:r>
            <a:endParaRPr lang="en-US" altLang="ko-KR"/>
          </a:p>
        </p:txBody>
      </p:sp>
      <p:sp>
        <p:nvSpPr>
          <p:cNvPr id="29" name=""/>
          <p:cNvSpPr txBox="1"/>
          <p:nvPr/>
        </p:nvSpPr>
        <p:spPr>
          <a:xfrm>
            <a:off x="5868144" y="3068960"/>
            <a:ext cx="2088232" cy="36766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&lt;img&gt;&lt;div&gt;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04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에드시런사진모음화면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10866" y="2060848"/>
            <a:ext cx="8322265" cy="3355672"/>
          </a:xfrm>
          <a:prstGeom prst="rect">
            <a:avLst/>
          </a:prstGeom>
        </p:spPr>
      </p:pic>
      <p:sp>
        <p:nvSpPr>
          <p:cNvPr id="41" name=""/>
          <p:cNvSpPr txBox="1"/>
          <p:nvPr/>
        </p:nvSpPr>
        <p:spPr>
          <a:xfrm>
            <a:off x="899592" y="1844824"/>
            <a:ext cx="2232248" cy="36307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&lt;img&gt; &lt;div&gt;</a:t>
            </a:r>
            <a:endParaRPr lang="en-US" altLang="ko-KR"/>
          </a:p>
        </p:txBody>
      </p:sp>
      <p:sp>
        <p:nvSpPr>
          <p:cNvPr id="42" name=""/>
          <p:cNvSpPr txBox="1"/>
          <p:nvPr/>
        </p:nvSpPr>
        <p:spPr>
          <a:xfrm>
            <a:off x="7308304" y="5445224"/>
            <a:ext cx="1440160" cy="363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&lt;a&gt;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05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 내한관련 페이지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55576" y="1245440"/>
            <a:ext cx="7632848" cy="1319464"/>
          </a:xfrm>
          <a:prstGeom prst="rect">
            <a:avLst/>
          </a:prstGeom>
        </p:spPr>
      </p:pic>
      <p:pic>
        <p:nvPicPr>
          <p:cNvPr id="3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547664" y="2636912"/>
            <a:ext cx="5759926" cy="2940293"/>
          </a:xfrm>
          <a:prstGeom prst="rect">
            <a:avLst/>
          </a:prstGeom>
        </p:spPr>
      </p:pic>
      <p:sp>
        <p:nvSpPr>
          <p:cNvPr id="40" name=""/>
          <p:cNvSpPr txBox="1"/>
          <p:nvPr/>
        </p:nvSpPr>
        <p:spPr>
          <a:xfrm>
            <a:off x="6084168" y="1412776"/>
            <a:ext cx="1224136" cy="366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&lt;img&gt;</a:t>
            </a:r>
            <a:endParaRPr lang="en-US" altLang="ko-KR"/>
          </a:p>
        </p:txBody>
      </p:sp>
      <p:sp>
        <p:nvSpPr>
          <p:cNvPr id="41" name=""/>
          <p:cNvSpPr txBox="1"/>
          <p:nvPr/>
        </p:nvSpPr>
        <p:spPr>
          <a:xfrm>
            <a:off x="755575" y="1772816"/>
            <a:ext cx="1656184" cy="358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&lt;ul&gt;&lt;li&gt;&lt;a&gt;</a:t>
            </a:r>
            <a:endParaRPr lang="en-US" altLang="ko-KR"/>
          </a:p>
        </p:txBody>
      </p:sp>
      <p:sp>
        <p:nvSpPr>
          <p:cNvPr id="42" name=""/>
          <p:cNvSpPr txBox="1"/>
          <p:nvPr/>
        </p:nvSpPr>
        <p:spPr>
          <a:xfrm>
            <a:off x="5436096" y="2636912"/>
            <a:ext cx="1584176" cy="36155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&lt;h3&gt; &lt;h4&gt;</a:t>
            </a:r>
            <a:endParaRPr lang="en-US" altLang="ko-KR"/>
          </a:p>
        </p:txBody>
      </p:sp>
      <p:sp>
        <p:nvSpPr>
          <p:cNvPr id="43" name=""/>
          <p:cNvSpPr txBox="1"/>
          <p:nvPr/>
        </p:nvSpPr>
        <p:spPr>
          <a:xfrm>
            <a:off x="3851920" y="5445224"/>
            <a:ext cx="1800200" cy="363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&lt;table&gt;</a:t>
            </a:r>
            <a:endParaRPr lang="en-US" altLang="ko-KR"/>
          </a:p>
        </p:txBody>
      </p:sp>
      <p:sp>
        <p:nvSpPr>
          <p:cNvPr id="44" name=""/>
          <p:cNvSpPr txBox="1"/>
          <p:nvPr/>
        </p:nvSpPr>
        <p:spPr>
          <a:xfrm>
            <a:off x="2267744" y="3429000"/>
            <a:ext cx="1080120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&lt;a&gt;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05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에드시런내한관련페이지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57807" y="2276872"/>
            <a:ext cx="8028384" cy="3163746"/>
          </a:xfrm>
          <a:prstGeom prst="rect">
            <a:avLst/>
          </a:prstGeom>
        </p:spPr>
      </p:pic>
      <p:sp>
        <p:nvSpPr>
          <p:cNvPr id="39" name=""/>
          <p:cNvSpPr txBox="1"/>
          <p:nvPr/>
        </p:nvSpPr>
        <p:spPr>
          <a:xfrm>
            <a:off x="3707904" y="1772816"/>
            <a:ext cx="2160240" cy="35887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&lt;iframe&gt;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05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에드시런내한관련페이지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77788" y="1710006"/>
            <a:ext cx="8388424" cy="3807226"/>
          </a:xfrm>
          <a:prstGeom prst="rect">
            <a:avLst/>
          </a:prstGeom>
        </p:spPr>
      </p:pic>
      <p:sp>
        <p:nvSpPr>
          <p:cNvPr id="39" name=""/>
          <p:cNvSpPr txBox="1"/>
          <p:nvPr/>
        </p:nvSpPr>
        <p:spPr>
          <a:xfrm>
            <a:off x="3923928" y="1555671"/>
            <a:ext cx="2160240" cy="36647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&lt;em&gt;&lt;ul&gt;&lt;li&gt;</a:t>
            </a:r>
            <a:endParaRPr lang="en-US" altLang="ko-KR"/>
          </a:p>
        </p:txBody>
      </p:sp>
      <p:sp>
        <p:nvSpPr>
          <p:cNvPr id="40" name=""/>
          <p:cNvSpPr txBox="1"/>
          <p:nvPr/>
        </p:nvSpPr>
        <p:spPr>
          <a:xfrm>
            <a:off x="5292080" y="3429000"/>
            <a:ext cx="1152128" cy="3600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&lt;a&gt;</a:t>
            </a:r>
            <a:endParaRPr lang="en-US" altLang="ko-KR"/>
          </a:p>
        </p:txBody>
      </p:sp>
      <p:sp>
        <p:nvSpPr>
          <p:cNvPr id="41" name=""/>
          <p:cNvSpPr txBox="1"/>
          <p:nvPr/>
        </p:nvSpPr>
        <p:spPr>
          <a:xfrm>
            <a:off x="5724128" y="4365104"/>
            <a:ext cx="2880320" cy="366916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&lt;form action&gt; &lt;fieldset&gt;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05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에드시런내한관련페이지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64096" y="1628800"/>
            <a:ext cx="7812360" cy="4534296"/>
          </a:xfrm>
          <a:prstGeom prst="rect">
            <a:avLst/>
          </a:prstGeom>
        </p:spPr>
      </p:pic>
      <p:sp>
        <p:nvSpPr>
          <p:cNvPr id="39" name=""/>
          <p:cNvSpPr txBox="1"/>
          <p:nvPr/>
        </p:nvSpPr>
        <p:spPr>
          <a:xfrm>
            <a:off x="1763688" y="1052736"/>
            <a:ext cx="6336704" cy="36458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*</a:t>
            </a:r>
            <a:r>
              <a:rPr lang="ko-KR" altLang="en-US"/>
              <a:t>전체보기</a:t>
            </a:r>
            <a:r>
              <a:rPr lang="en-US" altLang="ko-KR"/>
              <a:t>*</a:t>
            </a:r>
            <a:r>
              <a:rPr lang="ko-KR" altLang="en-US"/>
              <a:t>를 클릭하면 다음화면으로 연결됩니다</a:t>
            </a:r>
            <a:r>
              <a:rPr lang="en-US" altLang="ko-KR"/>
              <a:t>.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인터랙티브미디어개론</a:t>
            </a: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5400" b="1">
                <a:solidFill>
                  <a:schemeClr val="bg1"/>
                </a:solidFill>
              </a:rPr>
              <a:t>THANK</a:t>
            </a:r>
            <a:endParaRPr lang="en-US" altLang="ko-KR" sz="5400" b="1">
              <a:solidFill>
                <a:schemeClr val="bg1"/>
              </a:solidFill>
            </a:endParaRPr>
          </a:p>
          <a:p>
            <a:pPr algn="ctr">
              <a:defRPr/>
            </a:pPr>
            <a:r>
              <a:rPr lang="en-US" altLang="ko-KR" sz="5400" b="1">
                <a:solidFill>
                  <a:schemeClr val="bg1"/>
                </a:solidFill>
              </a:rPr>
              <a:t>YOU</a:t>
            </a:r>
            <a:endParaRPr lang="ko-KR" altLang="en-US" sz="5400" b="1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3848" y="5178678"/>
            <a:ext cx="3168352" cy="334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600" b="1">
                <a:solidFill>
                  <a:schemeClr val="tx2">
                    <a:lumMod val="50000"/>
                  </a:schemeClr>
                </a:solidFill>
              </a:rPr>
              <a:t>정보융합학부 </a:t>
            </a:r>
            <a:r>
              <a:rPr lang="en-US" altLang="ko-KR" sz="1600" b="1">
                <a:solidFill>
                  <a:schemeClr val="tx2">
                    <a:lumMod val="50000"/>
                  </a:schemeClr>
                </a:solidFill>
              </a:rPr>
              <a:t>18</a:t>
            </a:r>
            <a:r>
              <a:rPr lang="ko-KR" altLang="en-US" sz="1600" b="1">
                <a:solidFill>
                  <a:schemeClr val="tx2">
                    <a:lumMod val="50000"/>
                  </a:schemeClr>
                </a:solidFill>
              </a:rPr>
              <a:t>학번 박 혜원</a:t>
            </a:r>
            <a:endParaRPr lang="ko-KR" altLang="en-US" sz="1600" b="1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95536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4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chemeClr val="bg1"/>
                </a:solidFill>
              </a:rPr>
              <a:t>CONTENTS</a:t>
            </a:r>
            <a:endParaRPr lang="ko-KR" altLang="en-US" sz="2400" b="1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1772816"/>
            <a:ext cx="8496944" cy="9018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chemeClr val="bg1"/>
                </a:solidFill>
                <a:latin typeface="HY헤드라인M"/>
                <a:ea typeface="HY헤드라인M"/>
              </a:rPr>
              <a:t>01    02    03    04    05</a:t>
            </a:r>
            <a:endParaRPr lang="ko-KR" altLang="en-US" sz="5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195736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3923928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652120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380312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3113" y="2843644"/>
            <a:ext cx="1368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  <a:latin typeface="+mj-ea"/>
                <a:ea typeface="+mj-ea"/>
              </a:rPr>
              <a:t>메인화면</a:t>
            </a:r>
            <a:endParaRPr lang="ko-KR" altLang="en-US" b="1" spc="-15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5536" y="3429000"/>
            <a:ext cx="1368152" cy="998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spc="-150"/>
              <a:t>- </a:t>
            </a:r>
            <a:r>
              <a:rPr lang="ko-KR" altLang="en-US" sz="1200" b="1" spc="-150"/>
              <a:t>상단 바</a:t>
            </a:r>
            <a:endParaRPr lang="ko-KR" altLang="en-US" sz="1200" b="1" spc="-150"/>
          </a:p>
          <a:p>
            <a:pPr lvl="0">
              <a:defRPr/>
            </a:pPr>
            <a:endParaRPr lang="en-US" altLang="ko-KR" sz="1200" b="1" spc="-150"/>
          </a:p>
          <a:p>
            <a:pPr lvl="0">
              <a:defRPr/>
            </a:pPr>
            <a:r>
              <a:rPr lang="en-US" altLang="ko-KR" sz="1200" b="1" spc="-150"/>
              <a:t>-</a:t>
            </a:r>
            <a:r>
              <a:rPr lang="ko-KR" altLang="en-US" sz="1200" b="1" spc="-150"/>
              <a:t>이미지</a:t>
            </a:r>
            <a:r>
              <a:rPr lang="en-US" altLang="ko-KR" sz="1200" b="1" spc="-150"/>
              <a:t> </a:t>
            </a:r>
            <a:endParaRPr lang="en-US" altLang="ko-KR" sz="1200" b="1" spc="-150"/>
          </a:p>
          <a:p>
            <a:pPr>
              <a:buFontTx/>
              <a:buChar char="-"/>
              <a:defRPr/>
            </a:pPr>
            <a:endParaRPr lang="en-US" altLang="ko-KR" sz="1200" b="1" spc="-150"/>
          </a:p>
          <a:p>
            <a:pPr lvl="0">
              <a:defRPr/>
            </a:pPr>
            <a:r>
              <a:rPr lang="en-US" altLang="ko-KR" sz="1200" b="1" spc="-150"/>
              <a:t>- </a:t>
            </a:r>
            <a:r>
              <a:rPr lang="ko-KR" altLang="en-US" sz="1200" b="1" spc="-150"/>
              <a:t>하단 바</a:t>
            </a:r>
            <a:endParaRPr lang="ko-KR" altLang="en-US" sz="1200" b="1" spc="-150"/>
          </a:p>
        </p:txBody>
      </p:sp>
      <p:sp>
        <p:nvSpPr>
          <p:cNvPr id="19" name="직사각형 18"/>
          <p:cNvSpPr/>
          <p:nvPr/>
        </p:nvSpPr>
        <p:spPr>
          <a:xfrm>
            <a:off x="2123728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3851920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/>
          </a:p>
        </p:txBody>
      </p:sp>
      <p:sp>
        <p:nvSpPr>
          <p:cNvPr id="21" name="직사각형 20"/>
          <p:cNvSpPr/>
          <p:nvPr/>
        </p:nvSpPr>
        <p:spPr>
          <a:xfrm>
            <a:off x="5580112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/>
          </a:p>
        </p:txBody>
      </p:sp>
      <p:sp>
        <p:nvSpPr>
          <p:cNvPr id="22" name="직사각형 21"/>
          <p:cNvSpPr/>
          <p:nvPr/>
        </p:nvSpPr>
        <p:spPr>
          <a:xfrm>
            <a:off x="7308304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2123728" y="3429000"/>
            <a:ext cx="1368152" cy="998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spc="-150"/>
              <a:t>- </a:t>
            </a:r>
            <a:r>
              <a:rPr lang="ko-KR" altLang="en-US" sz="1200" b="1" spc="-150"/>
              <a:t>링크</a:t>
            </a:r>
            <a:endParaRPr lang="ko-KR" altLang="en-US" sz="1200" b="1" spc="-150"/>
          </a:p>
          <a:p>
            <a:pPr lvl="0">
              <a:defRPr/>
            </a:pPr>
            <a:endParaRPr lang="en-US" altLang="ko-KR" sz="1200" b="1" spc="-150"/>
          </a:p>
          <a:p>
            <a:pPr lvl="0">
              <a:defRPr/>
            </a:pPr>
            <a:r>
              <a:rPr lang="en-US" altLang="ko-KR" sz="1200" b="1" spc="-150"/>
              <a:t>-</a:t>
            </a:r>
            <a:endParaRPr lang="en-US" altLang="ko-KR" sz="1200" b="1" spc="-150"/>
          </a:p>
          <a:p>
            <a:pPr>
              <a:buFontTx/>
              <a:buChar char="-"/>
              <a:defRPr/>
            </a:pPr>
            <a:endParaRPr lang="en-US" altLang="ko-KR" sz="1200" b="1" spc="-150"/>
          </a:p>
          <a:p>
            <a:pPr lvl="0">
              <a:defRPr/>
            </a:pPr>
            <a:endParaRPr lang="ko-KR" altLang="en-US" sz="1200" b="1" spc="-150"/>
          </a:p>
        </p:txBody>
      </p:sp>
      <p:sp>
        <p:nvSpPr>
          <p:cNvPr id="24" name="TextBox 23"/>
          <p:cNvSpPr txBox="1"/>
          <p:nvPr/>
        </p:nvSpPr>
        <p:spPr>
          <a:xfrm>
            <a:off x="3851920" y="3429000"/>
            <a:ext cx="1368152" cy="6362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spc="-150"/>
              <a:t>- </a:t>
            </a:r>
            <a:r>
              <a:rPr lang="ko-KR" altLang="en-US" sz="1200" b="1" spc="-150"/>
              <a:t>링크</a:t>
            </a:r>
            <a:endParaRPr lang="ko-KR" altLang="en-US" sz="1200" b="1" spc="-150"/>
          </a:p>
          <a:p>
            <a:pPr lvl="0">
              <a:defRPr/>
            </a:pPr>
            <a:endParaRPr lang="en-US" altLang="ko-KR" sz="1200" b="1" spc="-150"/>
          </a:p>
          <a:p>
            <a:pPr lvl="0">
              <a:defRPr/>
            </a:pPr>
            <a:r>
              <a:rPr lang="en-US" altLang="ko-KR" sz="1200" b="1" spc="-150"/>
              <a:t>- &lt;u l &gt; &lt; l i&gt;</a:t>
            </a:r>
            <a:endParaRPr lang="en-US" altLang="ko-KR" sz="1200" b="1" spc="-150"/>
          </a:p>
        </p:txBody>
      </p:sp>
      <p:sp>
        <p:nvSpPr>
          <p:cNvPr id="25" name="TextBox 24"/>
          <p:cNvSpPr txBox="1"/>
          <p:nvPr/>
        </p:nvSpPr>
        <p:spPr>
          <a:xfrm>
            <a:off x="5580112" y="3429000"/>
            <a:ext cx="1368152" cy="6362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spc="-150"/>
              <a:t>- </a:t>
            </a:r>
            <a:r>
              <a:rPr lang="ko-KR" altLang="en-US" sz="1200" b="1" spc="-150"/>
              <a:t>링크</a:t>
            </a:r>
            <a:endParaRPr lang="ko-KR" altLang="en-US" sz="1200" b="1" spc="-150"/>
          </a:p>
          <a:p>
            <a:pPr lvl="0">
              <a:defRPr/>
            </a:pPr>
            <a:endParaRPr lang="en-US" altLang="ko-KR" sz="1200" b="1" spc="-150"/>
          </a:p>
          <a:p>
            <a:pPr lvl="0">
              <a:defRPr/>
            </a:pPr>
            <a:r>
              <a:rPr lang="en-US" altLang="ko-KR" sz="1200" b="1" spc="-150"/>
              <a:t>- </a:t>
            </a:r>
            <a:r>
              <a:rPr lang="ko-KR" altLang="en-US" sz="1200" b="1" spc="-150"/>
              <a:t>이미지 나열</a:t>
            </a:r>
            <a:endParaRPr lang="ko-KR" altLang="en-US" sz="1200" b="1" spc="-150"/>
          </a:p>
        </p:txBody>
      </p:sp>
      <p:sp>
        <p:nvSpPr>
          <p:cNvPr id="26" name="TextBox 25"/>
          <p:cNvSpPr txBox="1"/>
          <p:nvPr/>
        </p:nvSpPr>
        <p:spPr>
          <a:xfrm>
            <a:off x="7308304" y="3429000"/>
            <a:ext cx="1368152" cy="998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spc="-150"/>
              <a:t>- </a:t>
            </a:r>
            <a:r>
              <a:rPr lang="ko-KR" altLang="en-US" sz="1200" b="1" spc="-150"/>
              <a:t>링크</a:t>
            </a:r>
            <a:endParaRPr lang="ko-KR" altLang="en-US" sz="1200" b="1" spc="-150"/>
          </a:p>
          <a:p>
            <a:pPr lvl="0">
              <a:defRPr/>
            </a:pPr>
            <a:endParaRPr lang="en-US" altLang="ko-KR" sz="1200" b="1" spc="-150"/>
          </a:p>
          <a:p>
            <a:pPr lvl="0">
              <a:defRPr/>
            </a:pPr>
            <a:r>
              <a:rPr lang="en-US" altLang="ko-KR" sz="1200" b="1" spc="-150"/>
              <a:t>- </a:t>
            </a:r>
            <a:r>
              <a:rPr lang="ko-KR" altLang="en-US" sz="1200" b="1" spc="-150"/>
              <a:t>테이블</a:t>
            </a:r>
            <a:endParaRPr lang="ko-KR" altLang="en-US" sz="1200" b="1" spc="-150"/>
          </a:p>
          <a:p>
            <a:pPr>
              <a:buFontTx/>
              <a:buChar char="-"/>
              <a:defRPr/>
            </a:pPr>
            <a:endParaRPr lang="en-US" altLang="ko-KR" sz="1200" b="1" spc="-150"/>
          </a:p>
          <a:p>
            <a:pPr lvl="0">
              <a:defRPr/>
            </a:pPr>
            <a:r>
              <a:rPr lang="en-US" altLang="ko-KR" sz="1200" b="1" spc="-150"/>
              <a:t> </a:t>
            </a:r>
            <a:endParaRPr lang="ko-KR" altLang="en-US" sz="1200" b="1" spc="-150"/>
          </a:p>
        </p:txBody>
      </p:sp>
      <p:sp>
        <p:nvSpPr>
          <p:cNvPr id="27" name="TextBox 26"/>
          <p:cNvSpPr txBox="1"/>
          <p:nvPr/>
        </p:nvSpPr>
        <p:spPr>
          <a:xfrm>
            <a:off x="2051720" y="2843644"/>
            <a:ext cx="16561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  <a:latin typeface="+mj-ea"/>
              </a:rPr>
              <a:t>소개</a:t>
            </a:r>
            <a:endParaRPr lang="ko-KR" altLang="en-US" b="1" spc="-15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707904" y="2843644"/>
            <a:ext cx="16561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  <a:latin typeface="+mj-ea"/>
              </a:rPr>
              <a:t>앨범</a:t>
            </a:r>
            <a:endParaRPr lang="ko-KR" altLang="en-US" b="1" spc="-15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92080" y="2852936"/>
            <a:ext cx="1872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  <a:latin typeface="+mj-ea"/>
              </a:rPr>
              <a:t>사진</a:t>
            </a:r>
            <a:endParaRPr lang="ko-KR" altLang="en-US" b="1" spc="-15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40760" y="2843644"/>
            <a:ext cx="21957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en-US" altLang="ko-KR" b="1" i="0" u="none" strike="noStrike" cap="none" spc="-150" normalizeH="0" baseline="0">
                <a:solidFill>
                  <a:schemeClr val="bg1"/>
                </a:solidFill>
                <a:effectLst/>
                <a:latin typeface="+mj-ea"/>
                <a:ea typeface="+mj-ea"/>
                <a:cs typeface="굴림"/>
              </a:rPr>
              <a:t> </a:t>
            </a:r>
            <a:r>
              <a:rPr kumimoji="1" lang="ko-KR" altLang="en-US" b="1" i="0" u="none" strike="noStrike" cap="none" spc="-150" normalizeH="0" baseline="0">
                <a:solidFill>
                  <a:schemeClr val="bg1"/>
                </a:solidFill>
                <a:effectLst/>
                <a:latin typeface="+mj-ea"/>
                <a:ea typeface="+mj-ea"/>
                <a:cs typeface="굴림"/>
              </a:rPr>
              <a:t>내한</a:t>
            </a:r>
            <a:endParaRPr kumimoji="1" lang="ko-KR" altLang="en-US" b="1" i="0" u="none" strike="noStrike" cap="none" spc="-150" normalizeH="0" baseline="0">
              <a:solidFill>
                <a:schemeClr val="bg1"/>
              </a:solidFill>
              <a:effectLst/>
              <a:latin typeface="+mj-ea"/>
              <a:ea typeface="+mj-ea"/>
              <a:cs typeface="굴림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915816" y="5922421"/>
            <a:ext cx="3600400" cy="530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>
                <a:solidFill>
                  <a:schemeClr val="bg1"/>
                </a:solidFill>
              </a:rPr>
              <a:t>MINHEEBLOG</a:t>
            </a:r>
            <a:endParaRPr lang="en-US" altLang="ko-KR" b="1">
              <a:solidFill>
                <a:schemeClr val="bg1"/>
              </a:solidFill>
            </a:endParaRPr>
          </a:p>
          <a:p>
            <a:pPr algn="ctr">
              <a:defRPr/>
            </a:pPr>
            <a:r>
              <a:rPr lang="en-US" altLang="ko-KR" sz="1050">
                <a:solidFill>
                  <a:schemeClr val="bg1"/>
                </a:solidFill>
              </a:rPr>
              <a:t>(</a:t>
            </a:r>
            <a:r>
              <a:rPr lang="ko-KR" altLang="en-US" sz="1050">
                <a:solidFill>
                  <a:schemeClr val="bg1"/>
                </a:solidFill>
              </a:rPr>
              <a:t>여기에 로고를 넣어주세요</a:t>
            </a:r>
            <a:r>
              <a:rPr lang="en-US" altLang="ko-KR" sz="1050">
                <a:solidFill>
                  <a:schemeClr val="bg1"/>
                </a:solidFill>
              </a:rPr>
              <a:t>)</a:t>
            </a:r>
            <a:endParaRPr lang="ko-KR" altLang="en-US" sz="105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01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 메인홈페이지 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1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55576" y="1245440"/>
            <a:ext cx="7632848" cy="1319464"/>
          </a:xfrm>
          <a:prstGeom prst="rect">
            <a:avLst/>
          </a:prstGeom>
        </p:spPr>
      </p:pic>
      <p:pic>
        <p:nvPicPr>
          <p:cNvPr id="1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195736" y="2348880"/>
            <a:ext cx="4534555" cy="3096344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39552" y="5949280"/>
            <a:ext cx="8064896" cy="643448"/>
          </a:xfrm>
          <a:prstGeom prst="rect">
            <a:avLst/>
          </a:prstGeom>
        </p:spPr>
      </p:pic>
      <p:sp>
        <p:nvSpPr>
          <p:cNvPr id="17" name=""/>
          <p:cNvSpPr txBox="1"/>
          <p:nvPr/>
        </p:nvSpPr>
        <p:spPr>
          <a:xfrm>
            <a:off x="683568" y="1988840"/>
            <a:ext cx="1224136" cy="36193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&lt;li&gt;&lt;ul&gt;</a:t>
            </a:r>
            <a:endParaRPr lang="en-US" altLang="ko-KR"/>
          </a:p>
        </p:txBody>
      </p:sp>
      <p:sp>
        <p:nvSpPr>
          <p:cNvPr id="18" name=""/>
          <p:cNvSpPr txBox="1"/>
          <p:nvPr/>
        </p:nvSpPr>
        <p:spPr>
          <a:xfrm>
            <a:off x="6516216" y="2420888"/>
            <a:ext cx="1440160" cy="36155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&lt;h1&gt;,&lt;h2&gt;</a:t>
            </a:r>
            <a:endParaRPr lang="en-US" altLang="ko-KR"/>
          </a:p>
        </p:txBody>
      </p:sp>
      <p:sp>
        <p:nvSpPr>
          <p:cNvPr id="19" name=""/>
          <p:cNvSpPr txBox="1"/>
          <p:nvPr/>
        </p:nvSpPr>
        <p:spPr>
          <a:xfrm>
            <a:off x="6012160" y="1482472"/>
            <a:ext cx="1728192" cy="36347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&lt;img&gt;</a:t>
            </a:r>
            <a:endParaRPr lang="en-US" altLang="ko-KR"/>
          </a:p>
        </p:txBody>
      </p:sp>
      <p:sp>
        <p:nvSpPr>
          <p:cNvPr id="20" name=""/>
          <p:cNvSpPr txBox="1"/>
          <p:nvPr/>
        </p:nvSpPr>
        <p:spPr>
          <a:xfrm>
            <a:off x="5364088" y="4437112"/>
            <a:ext cx="1728192" cy="36630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&lt;img&gt;</a:t>
            </a:r>
            <a:endParaRPr lang="en-US" altLang="ko-KR"/>
          </a:p>
        </p:txBody>
      </p:sp>
      <p:sp>
        <p:nvSpPr>
          <p:cNvPr id="21" name=""/>
          <p:cNvSpPr txBox="1"/>
          <p:nvPr/>
        </p:nvSpPr>
        <p:spPr>
          <a:xfrm>
            <a:off x="323528" y="5013176"/>
            <a:ext cx="2160240" cy="36654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&lt;a href&gt;&lt;li&gt;&lt;ul&gt;</a:t>
            </a:r>
            <a:endParaRPr lang="en-US" altLang="ko-KR"/>
          </a:p>
        </p:txBody>
      </p:sp>
      <p:sp>
        <p:nvSpPr>
          <p:cNvPr id="22" name=""/>
          <p:cNvSpPr txBox="1"/>
          <p:nvPr/>
        </p:nvSpPr>
        <p:spPr>
          <a:xfrm>
            <a:off x="6948264" y="1213937"/>
            <a:ext cx="1728192" cy="90823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타이포를 이미지를 따와서 가운데에 정렬</a:t>
            </a:r>
            <a:endParaRPr lang="ko-KR" altLang="en-US"/>
          </a:p>
        </p:txBody>
      </p:sp>
      <p:sp>
        <p:nvSpPr>
          <p:cNvPr id="23" name=""/>
          <p:cNvSpPr txBox="1"/>
          <p:nvPr/>
        </p:nvSpPr>
        <p:spPr>
          <a:xfrm>
            <a:off x="395536" y="2276872"/>
            <a:ext cx="1872208" cy="909816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display</a:t>
            </a:r>
            <a:r>
              <a:rPr lang="ko-KR" altLang="en-US"/>
              <a:t>프로퍼티적용</a:t>
            </a:r>
            <a:r>
              <a:rPr lang="en-US" altLang="ko-KR"/>
              <a:t>&gt;</a:t>
            </a:r>
            <a:r>
              <a:rPr lang="ko-KR" altLang="en-US"/>
              <a:t> 인라인요소처럼 작동</a:t>
            </a:r>
            <a:endParaRPr lang="ko-KR" altLang="en-US"/>
          </a:p>
        </p:txBody>
      </p:sp>
      <p:sp>
        <p:nvSpPr>
          <p:cNvPr id="24" name=""/>
          <p:cNvSpPr txBox="1"/>
          <p:nvPr/>
        </p:nvSpPr>
        <p:spPr>
          <a:xfrm>
            <a:off x="467544" y="5301208"/>
            <a:ext cx="1872208" cy="909816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display</a:t>
            </a:r>
            <a:r>
              <a:rPr lang="ko-KR" altLang="en-US"/>
              <a:t>프로퍼티적용</a:t>
            </a:r>
            <a:r>
              <a:rPr lang="en-US" altLang="ko-KR"/>
              <a:t>&gt;</a:t>
            </a:r>
            <a:r>
              <a:rPr lang="ko-KR" altLang="en-US"/>
              <a:t> 인라인요소처럼 작동</a:t>
            </a:r>
            <a:endParaRPr lang="ko-KR" altLang="en-US"/>
          </a:p>
        </p:txBody>
      </p:sp>
      <p:sp>
        <p:nvSpPr>
          <p:cNvPr id="25" name=""/>
          <p:cNvSpPr txBox="1"/>
          <p:nvPr/>
        </p:nvSpPr>
        <p:spPr>
          <a:xfrm>
            <a:off x="6516215" y="2780928"/>
            <a:ext cx="2088233" cy="36460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26" name=""/>
          <p:cNvSpPr txBox="1"/>
          <p:nvPr/>
        </p:nvSpPr>
        <p:spPr>
          <a:xfrm>
            <a:off x="611560" y="703010"/>
            <a:ext cx="3312367" cy="63811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사용자가 커서를 올려놓으면 버튼의 표현이 변경됨</a:t>
            </a:r>
            <a:endParaRPr lang="ko-KR" altLang="en-US"/>
          </a:p>
        </p:txBody>
      </p:sp>
      <p:cxnSp>
        <p:nvCxnSpPr>
          <p:cNvPr id="27" name=""/>
          <p:cNvCxnSpPr/>
          <p:nvPr/>
        </p:nvCxnSpPr>
        <p:spPr>
          <a:xfrm rot="16200000" flipH="1">
            <a:off x="2339752" y="1556792"/>
            <a:ext cx="43204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 소개화면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55576" y="1245440"/>
            <a:ext cx="7632848" cy="1319464"/>
          </a:xfrm>
          <a:prstGeom prst="rect">
            <a:avLst/>
          </a:prstGeom>
        </p:spPr>
      </p:pic>
      <p:pic>
        <p:nvPicPr>
          <p:cNvPr id="3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77289" y="2578204"/>
            <a:ext cx="6789420" cy="2506979"/>
          </a:xfrm>
          <a:prstGeom prst="rect">
            <a:avLst/>
          </a:prstGeom>
        </p:spPr>
      </p:pic>
      <p:sp>
        <p:nvSpPr>
          <p:cNvPr id="40" name=""/>
          <p:cNvSpPr txBox="1"/>
          <p:nvPr/>
        </p:nvSpPr>
        <p:spPr>
          <a:xfrm>
            <a:off x="6012160" y="1482472"/>
            <a:ext cx="1728192" cy="363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&lt;img&gt;</a:t>
            </a:r>
            <a:endParaRPr lang="en-US" altLang="ko-KR"/>
          </a:p>
        </p:txBody>
      </p:sp>
      <p:sp>
        <p:nvSpPr>
          <p:cNvPr id="41" name=""/>
          <p:cNvSpPr txBox="1"/>
          <p:nvPr/>
        </p:nvSpPr>
        <p:spPr>
          <a:xfrm>
            <a:off x="683568" y="1988840"/>
            <a:ext cx="1224136" cy="361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&lt;li&gt;&lt;ul&gt;</a:t>
            </a:r>
            <a:endParaRPr lang="en-US" altLang="ko-KR"/>
          </a:p>
        </p:txBody>
      </p:sp>
      <p:sp>
        <p:nvSpPr>
          <p:cNvPr id="42" name=""/>
          <p:cNvSpPr txBox="1"/>
          <p:nvPr/>
        </p:nvSpPr>
        <p:spPr>
          <a:xfrm>
            <a:off x="5292080" y="2708920"/>
            <a:ext cx="1080120" cy="36575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&lt;h2&gt;</a:t>
            </a:r>
            <a:endParaRPr lang="en-US" altLang="ko-KR"/>
          </a:p>
        </p:txBody>
      </p:sp>
      <p:sp>
        <p:nvSpPr>
          <p:cNvPr id="43" name=""/>
          <p:cNvSpPr txBox="1"/>
          <p:nvPr/>
        </p:nvSpPr>
        <p:spPr>
          <a:xfrm>
            <a:off x="5724128" y="3573016"/>
            <a:ext cx="864096" cy="35890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&lt;a&gt;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 시런 소개 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260556" y="1124744"/>
            <a:ext cx="6622886" cy="5475514"/>
          </a:xfrm>
          <a:prstGeom prst="rect">
            <a:avLst/>
          </a:prstGeom>
        </p:spPr>
      </p:pic>
      <p:sp>
        <p:nvSpPr>
          <p:cNvPr id="39" name=""/>
          <p:cNvSpPr txBox="1"/>
          <p:nvPr/>
        </p:nvSpPr>
        <p:spPr>
          <a:xfrm>
            <a:off x="6444208" y="2060848"/>
            <a:ext cx="1296144" cy="36612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&lt;table&gt;</a:t>
            </a:r>
            <a:endParaRPr lang="en-US" altLang="ko-KR"/>
          </a:p>
        </p:txBody>
      </p:sp>
      <p:sp>
        <p:nvSpPr>
          <p:cNvPr id="40" name=""/>
          <p:cNvSpPr txBox="1"/>
          <p:nvPr/>
        </p:nvSpPr>
        <p:spPr>
          <a:xfrm>
            <a:off x="5580112" y="1052736"/>
            <a:ext cx="1368152" cy="36458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&lt;h2&gt; &lt;p&gt;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 소개화면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97768" y="1351824"/>
            <a:ext cx="8748464" cy="4154352"/>
          </a:xfrm>
          <a:prstGeom prst="rect">
            <a:avLst/>
          </a:prstGeom>
        </p:spPr>
      </p:pic>
      <p:sp>
        <p:nvSpPr>
          <p:cNvPr id="39" name=""/>
          <p:cNvSpPr txBox="1"/>
          <p:nvPr/>
        </p:nvSpPr>
        <p:spPr>
          <a:xfrm>
            <a:off x="5364088" y="1052736"/>
            <a:ext cx="2304256" cy="36763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&lt;a&gt; &lt;p&gt; &lt;h2&gt;</a:t>
            </a:r>
            <a:endParaRPr lang="en-US" altLang="ko-KR"/>
          </a:p>
        </p:txBody>
      </p:sp>
      <p:sp>
        <p:nvSpPr>
          <p:cNvPr id="40" name=""/>
          <p:cNvSpPr txBox="1"/>
          <p:nvPr/>
        </p:nvSpPr>
        <p:spPr>
          <a:xfrm>
            <a:off x="3779912" y="5445224"/>
            <a:ext cx="1440160" cy="363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&lt;h2&gt;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에드시런소개화면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83568" y="2191247"/>
            <a:ext cx="7776864" cy="2475506"/>
          </a:xfrm>
          <a:prstGeom prst="rect">
            <a:avLst/>
          </a:prstGeom>
        </p:spPr>
      </p:pic>
      <p:sp>
        <p:nvSpPr>
          <p:cNvPr id="39" name=""/>
          <p:cNvSpPr txBox="1"/>
          <p:nvPr/>
        </p:nvSpPr>
        <p:spPr>
          <a:xfrm>
            <a:off x="5004048" y="4581128"/>
            <a:ext cx="1800200" cy="36044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&lt;a&gt;</a:t>
            </a:r>
            <a:endParaRPr lang="en-US" altLang="ko-KR"/>
          </a:p>
        </p:txBody>
      </p:sp>
      <p:sp>
        <p:nvSpPr>
          <p:cNvPr id="40" name=""/>
          <p:cNvSpPr txBox="1"/>
          <p:nvPr/>
        </p:nvSpPr>
        <p:spPr>
          <a:xfrm>
            <a:off x="3779912" y="1916832"/>
            <a:ext cx="3096344" cy="36726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&lt;hr /&gt; &lt;a&gt; &lt;h2&gt;&lt;p&gt;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에드시런소개화면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7564" y="1360652"/>
            <a:ext cx="7848872" cy="4136694"/>
          </a:xfrm>
          <a:prstGeom prst="rect">
            <a:avLst/>
          </a:prstGeom>
        </p:spPr>
      </p:pic>
      <p:sp>
        <p:nvSpPr>
          <p:cNvPr id="40" name=""/>
          <p:cNvSpPr txBox="1"/>
          <p:nvPr/>
        </p:nvSpPr>
        <p:spPr>
          <a:xfrm>
            <a:off x="6588224" y="2132856"/>
            <a:ext cx="2160240" cy="36078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&lt;p&gt; </a:t>
            </a:r>
            <a:endParaRPr lang="en-US" altLang="ko-KR"/>
          </a:p>
        </p:txBody>
      </p:sp>
      <p:sp>
        <p:nvSpPr>
          <p:cNvPr id="41" name=""/>
          <p:cNvSpPr txBox="1"/>
          <p:nvPr/>
        </p:nvSpPr>
        <p:spPr>
          <a:xfrm>
            <a:off x="6516216" y="4005064"/>
            <a:ext cx="2160240" cy="365006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&lt;h2&gt; &lt;hr /&gt;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92695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9463" y="271681"/>
            <a:ext cx="12816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b="1" spc="-150">
                <a:solidFill>
                  <a:schemeClr val="bg1"/>
                </a:solidFill>
              </a:rPr>
              <a:t>제목을 입력하세요</a:t>
            </a:r>
            <a:endParaRPr lang="ko-KR" altLang="en-US" sz="1200" b="1" spc="-15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en-US" altLang="ko-KR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ko-KR" sz="160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>
                <a:solidFill>
                  <a:schemeClr val="bg1"/>
                </a:solidFill>
              </a:rPr>
              <a:t>에드시런소개화면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11560" y="1351823"/>
            <a:ext cx="7848872" cy="4154352"/>
          </a:xfrm>
          <a:prstGeom prst="rect">
            <a:avLst/>
          </a:prstGeom>
        </p:spPr>
      </p:pic>
      <p:sp>
        <p:nvSpPr>
          <p:cNvPr id="39" name=""/>
          <p:cNvSpPr txBox="1"/>
          <p:nvPr/>
        </p:nvSpPr>
        <p:spPr>
          <a:xfrm>
            <a:off x="5364088" y="1052736"/>
            <a:ext cx="3456384" cy="36458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&lt;hr /&gt; &lt;h2&gt; &lt;a&gt; &lt;p&gt;</a:t>
            </a:r>
            <a:endParaRPr lang="en-US" altLang="ko-KR"/>
          </a:p>
        </p:txBody>
      </p:sp>
      <p:sp>
        <p:nvSpPr>
          <p:cNvPr id="40" name=""/>
          <p:cNvSpPr txBox="1"/>
          <p:nvPr/>
        </p:nvSpPr>
        <p:spPr>
          <a:xfrm>
            <a:off x="4788024" y="5445224"/>
            <a:ext cx="2160240" cy="36312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&lt;h2&gt; &lt;hr /&gt;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LG</ep:Company>
  <ep:Words>588</ep:Words>
  <ep:PresentationFormat>화면 슬라이드 쇼(4:3)</ep:PresentationFormat>
  <ep:Paragraphs>319</ep:Paragraphs>
  <ep:Slides>19</ep:Slides>
  <ep:Notes>27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ep:HeadingPairs>
  <ep:TitlesOfParts>
    <vt:vector size="20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2016-11-03T20:47:04.000</dcterms:created>
  <dc:creator>minhee park</dc:creator>
  <cp:lastModifiedBy>hw731</cp:lastModifiedBy>
  <dcterms:modified xsi:type="dcterms:W3CDTF">2019-06-11T13:23:06.095</dcterms:modified>
  <cp:revision>31</cp:revision>
  <dc:title>슬라이드 1</dc:title>
  <cp:version>1000.0000.01</cp:version>
</cp:coreProperties>
</file>

<file path=docProps/thumbnail.jpeg>
</file>